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1" r:id="rId4"/>
    <p:sldId id="257" r:id="rId5"/>
    <p:sldId id="259" r:id="rId6"/>
    <p:sldId id="25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9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76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53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269342"/>
            <a:ext cx="6858000" cy="2607458"/>
          </a:xfrm>
        </p:spPr>
        <p:txBody>
          <a:bodyPr anchor="ctr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2269342"/>
            <a:ext cx="7315200" cy="265889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4" y="2269342"/>
            <a:ext cx="238125" cy="265889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218811"/>
            <a:ext cx="5207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9" y="258763"/>
            <a:ext cx="4111967" cy="102552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ADDF-C6D9-C14C-883B-1CD09994D6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470739"/>
            <a:ext cx="8229600" cy="474618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432206"/>
            <a:ext cx="2289048" cy="28990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rgbClr val="638CAE"/>
                </a:solidFill>
              </a:defRPr>
            </a:lvl1pPr>
          </a:lstStyle>
          <a:p>
            <a:fld id="{A0BB470A-41E8-4EE2-8DCC-9EC78AEE434F}" type="datetime1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93848" y="6432206"/>
            <a:ext cx="3810000" cy="289903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638CAE"/>
                </a:solidFill>
              </a:defRPr>
            </a:lvl1pPr>
          </a:lstStyle>
          <a:p>
            <a:r>
              <a:rPr lang="fr-CH" dirty="0" smtClean="0"/>
              <a:t>&lt;</a:t>
            </a:r>
            <a:r>
              <a:rPr lang="fr-CH" dirty="0" err="1" smtClean="0"/>
              <a:t>author</a:t>
            </a:r>
            <a:r>
              <a:rPr lang="fr-CH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1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37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30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62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37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73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6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0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0CD4-189A-48D8-B523-07385D509210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10C6-241F-4EA7-82D8-0121430EF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1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1999" y="265701"/>
            <a:ext cx="4111967" cy="1013627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noProof="0" smtClean="0"/>
              <a:t>Click to edit Master title style</a:t>
            </a:r>
            <a:endParaRPr kumimoji="0"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79661"/>
            <a:ext cx="8229600" cy="47314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noProof="0" smtClean="0"/>
              <a:t>Click to edit Master text styles</a:t>
            </a:r>
          </a:p>
          <a:p>
            <a:pPr lvl="1" eaLnBrk="1" latinLnBrk="0" hangingPunct="1"/>
            <a:r>
              <a:rPr kumimoji="0" lang="en-US" noProof="0" smtClean="0"/>
              <a:t>Second level</a:t>
            </a:r>
          </a:p>
          <a:p>
            <a:pPr lvl="2" eaLnBrk="1" latinLnBrk="0" hangingPunct="1"/>
            <a:r>
              <a:rPr kumimoji="0" lang="en-US" noProof="0" smtClean="0"/>
              <a:t>Third level</a:t>
            </a:r>
          </a:p>
          <a:p>
            <a:pPr lvl="3" eaLnBrk="1" latinLnBrk="0" hangingPunct="1"/>
            <a:r>
              <a:rPr kumimoji="0" lang="en-US" noProof="0" smtClean="0"/>
              <a:t>Fourth level</a:t>
            </a:r>
          </a:p>
          <a:p>
            <a:pPr lvl="4" eaLnBrk="1" latinLnBrk="0" hangingPunct="1"/>
            <a:r>
              <a:rPr kumimoji="0" lang="en-US" noProof="0" smtClean="0"/>
              <a:t>Fifth level</a:t>
            </a:r>
            <a:endParaRPr kumimoji="0" lang="it-IT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432206"/>
            <a:ext cx="2289048" cy="28990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rgbClr val="638CAE"/>
                </a:solidFill>
              </a:defRPr>
            </a:lvl1pPr>
          </a:lstStyle>
          <a:p>
            <a:pPr defTabSz="457200"/>
            <a:fld id="{D63D733D-0E34-4F25-BC7F-871409054313}" type="datetime1">
              <a:rPr lang="en-US" smtClean="0"/>
              <a:pPr defTabSz="457200"/>
              <a:t>10/10/2014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93848" y="6432206"/>
            <a:ext cx="3810000" cy="289903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638CAE"/>
                </a:solidFill>
              </a:defRPr>
            </a:lvl1pPr>
          </a:lstStyle>
          <a:p>
            <a:pPr defTabSz="457200"/>
            <a:r>
              <a:rPr lang="fr-CH" dirty="0" smtClean="0"/>
              <a:t>&lt;</a:t>
            </a:r>
            <a:r>
              <a:rPr lang="fr-CH" dirty="0" err="1" smtClean="0"/>
              <a:t>author</a:t>
            </a:r>
            <a:r>
              <a:rPr lang="fr-CH" dirty="0" smtClean="0"/>
              <a:t>&gt;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432206"/>
            <a:ext cx="1981200" cy="289903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rgbClr val="638CAE"/>
                </a:solidFill>
              </a:defRPr>
            </a:lvl1pPr>
          </a:lstStyle>
          <a:p>
            <a:pPr defTabSz="457200"/>
            <a:fld id="{9BBCADDF-C6D9-C14C-883B-1CD09994D60D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74682" y="6345186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4367" y="864805"/>
            <a:ext cx="4117632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53650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68" y="265701"/>
            <a:ext cx="3553961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4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service-access-control/default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32206"/>
            <a:ext cx="1981200" cy="289903"/>
          </a:xfrm>
        </p:spPr>
        <p:txBody>
          <a:bodyPr/>
          <a:lstStyle/>
          <a:p>
            <a:fld id="{9BBCADDF-C6D9-C14C-883B-1CD09994D60D}" type="slidenum">
              <a:rPr lang="en-US" smtClean="0">
                <a:latin typeface="Albertus Medium" pitchFamily="34" charset="0"/>
                <a:cs typeface="Times New Roman" panose="02020603050405020304" pitchFamily="18" charset="0"/>
              </a:rPr>
              <a:pPr/>
              <a:t>1</a:t>
            </a:fld>
            <a:endParaRPr lang="en-US" dirty="0">
              <a:latin typeface="Albertus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400800" y="6432206"/>
            <a:ext cx="2289048" cy="289903"/>
          </a:xfrm>
        </p:spPr>
        <p:txBody>
          <a:bodyPr/>
          <a:lstStyle/>
          <a:p>
            <a:fld id="{A0BB470A-41E8-4EE2-8DCC-9EC78AEE434F}" type="datetime1">
              <a:rPr lang="en-US" smtClean="0">
                <a:latin typeface="Albertus Medium" pitchFamily="34" charset="0"/>
                <a:cs typeface="Times New Roman" panose="02020603050405020304" pitchFamily="18" charset="0"/>
              </a:rPr>
              <a:pPr/>
              <a:t>10/10/2014</a:t>
            </a:fld>
            <a:endParaRPr lang="en-US" dirty="0">
              <a:latin typeface="Albertus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3848" y="6432206"/>
            <a:ext cx="3810000" cy="289903"/>
          </a:xfrm>
        </p:spPr>
        <p:txBody>
          <a:bodyPr/>
          <a:lstStyle/>
          <a:p>
            <a:r>
              <a:rPr lang="fr-CH" dirty="0" smtClean="0">
                <a:latin typeface="Albertus Medium" pitchFamily="34" charset="0"/>
                <a:cs typeface="Times New Roman" panose="02020603050405020304" pitchFamily="18" charset="0"/>
              </a:rPr>
              <a:t>Michael JECKEL   EN-MEF-EBE</a:t>
            </a:r>
            <a:endParaRPr lang="en-US" dirty="0">
              <a:latin typeface="Albertus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752528" cy="102552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Electronic locks </a:t>
            </a:r>
            <a:br>
              <a:rPr lang="en-GB" sz="3200" b="1" dirty="0" smtClean="0"/>
            </a:br>
            <a:r>
              <a:rPr lang="en-GB" sz="3200" b="1" dirty="0" smtClean="0"/>
              <a:t>in control rooms</a:t>
            </a:r>
            <a:endParaRPr lang="fr-FR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80728"/>
            <a:ext cx="5238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24" y="1844824"/>
            <a:ext cx="55721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951" y="159254"/>
            <a:ext cx="4499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Online </a:t>
            </a:r>
            <a:r>
              <a:rPr lang="fr-FR" sz="3600" b="1" dirty="0" err="1" smtClean="0"/>
              <a:t>reader</a:t>
            </a:r>
            <a:r>
              <a:rPr lang="fr-FR" sz="3600" b="1" dirty="0" smtClean="0"/>
              <a:t> @ EHN1</a:t>
            </a:r>
            <a:endParaRPr lang="fr-FR" sz="3600" b="1" dirty="0"/>
          </a:p>
        </p:txBody>
      </p:sp>
      <p:sp>
        <p:nvSpPr>
          <p:cNvPr id="5" name="Oval 4"/>
          <p:cNvSpPr/>
          <p:nvPr/>
        </p:nvSpPr>
        <p:spPr>
          <a:xfrm>
            <a:off x="5364088" y="4149080"/>
            <a:ext cx="9144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2" y="738000"/>
            <a:ext cx="832934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940373"/>
            <a:ext cx="9636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jeckel\AppData\Local\Microsoft\Windows\Temporary Internet Files\Content.IE5\SLJPPZVN\MC9004119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1658550" cy="15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" y="11170"/>
            <a:ext cx="9113611" cy="684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15816" y="2132856"/>
            <a:ext cx="2520280" cy="72008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3057631" y="2993610"/>
            <a:ext cx="1118325" cy="2193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4175956" y="4437112"/>
            <a:ext cx="3179973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End of test beam </a:t>
            </a:r>
            <a:r>
              <a:rPr lang="en-GB" dirty="0" smtClean="0">
                <a:solidFill>
                  <a:srgbClr val="00B050"/>
                </a:solidFill>
              </a:rPr>
              <a:t>plus </a:t>
            </a:r>
            <a:r>
              <a:rPr lang="en-GB" dirty="0" smtClean="0">
                <a:solidFill>
                  <a:srgbClr val="00B050"/>
                </a:solidFill>
              </a:rPr>
              <a:t>one week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4283968" y="3212976"/>
            <a:ext cx="1481975" cy="12241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1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" y="19382"/>
            <a:ext cx="9143853" cy="686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4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2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353" y="5783755"/>
            <a:ext cx="7583294" cy="830997"/>
          </a:xfrm>
          <a:prstGeom prst="rect">
            <a:avLst/>
          </a:prstGeom>
          <a:solidFill>
            <a:srgbClr val="FF0000"/>
          </a:solidFill>
          <a:ln w="53975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Only after receiving this kind of notification </a:t>
            </a:r>
          </a:p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you can go to an online reader to activate your CERN card.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1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5780" y="6419190"/>
            <a:ext cx="5526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http://gs-dep.web.cern.ch/en/content/Electronic_locks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8" y="0"/>
            <a:ext cx="82772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7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000"/>
            <a:ext cx="8819305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1376" y="0"/>
            <a:ext cx="5683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hlinkClick r:id="rId3"/>
              </a:rPr>
              <a:t>https://espace.cern.ch/service-access-control/default.aspx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2934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951" y="159254"/>
            <a:ext cx="3938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Online </a:t>
            </a:r>
            <a:r>
              <a:rPr lang="fr-FR" sz="3600" b="1" dirty="0" err="1" smtClean="0"/>
              <a:t>reader</a:t>
            </a:r>
            <a:r>
              <a:rPr lang="fr-FR" sz="3600" b="1" dirty="0" smtClean="0"/>
              <a:t> @ R1</a:t>
            </a:r>
            <a:endParaRPr lang="fr-FR" sz="3600" b="1" dirty="0"/>
          </a:p>
        </p:txBody>
      </p:sp>
      <p:sp>
        <p:nvSpPr>
          <p:cNvPr id="3" name="Oval 2"/>
          <p:cNvSpPr/>
          <p:nvPr/>
        </p:nvSpPr>
        <p:spPr>
          <a:xfrm>
            <a:off x="3923928" y="4437112"/>
            <a:ext cx="9144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07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951" y="159254"/>
            <a:ext cx="3938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Online </a:t>
            </a:r>
            <a:r>
              <a:rPr lang="fr-FR" sz="3600" b="1" dirty="0" err="1" smtClean="0"/>
              <a:t>reader</a:t>
            </a:r>
            <a:r>
              <a:rPr lang="fr-FR" sz="3600" b="1" dirty="0" smtClean="0"/>
              <a:t> @ R2</a:t>
            </a:r>
            <a:endParaRPr lang="fr-FR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5585"/>
            <a:ext cx="832934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5585"/>
            <a:ext cx="9636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0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951" y="159254"/>
            <a:ext cx="3938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Online </a:t>
            </a:r>
            <a:r>
              <a:rPr lang="fr-FR" sz="3600" b="1" dirty="0" err="1" smtClean="0"/>
              <a:t>reader</a:t>
            </a:r>
            <a:r>
              <a:rPr lang="fr-FR" sz="3600" b="1" dirty="0" smtClean="0"/>
              <a:t> @ R3</a:t>
            </a:r>
            <a:endParaRPr lang="fr-FR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6" y="738000"/>
            <a:ext cx="832934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64088" y="4149080"/>
            <a:ext cx="9144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0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2E@P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56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R2E@P1</vt:lpstr>
      <vt:lpstr>Electronic locks  in control 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Jeckel</dc:creator>
  <cp:lastModifiedBy>Michael Jeckel</cp:lastModifiedBy>
  <cp:revision>13</cp:revision>
  <dcterms:created xsi:type="dcterms:W3CDTF">2014-07-29T14:11:24Z</dcterms:created>
  <dcterms:modified xsi:type="dcterms:W3CDTF">2014-10-10T15:32:15Z</dcterms:modified>
</cp:coreProperties>
</file>